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6"/>
  </p:notesMasterIdLst>
  <p:handoutMasterIdLst>
    <p:handoutMasterId r:id="rId17"/>
  </p:handoutMasterIdLst>
  <p:sldIdLst>
    <p:sldId id="257" r:id="rId2"/>
    <p:sldId id="258" r:id="rId3"/>
    <p:sldId id="259" r:id="rId4"/>
    <p:sldId id="260" r:id="rId5"/>
    <p:sldId id="269" r:id="rId6"/>
    <p:sldId id="270" r:id="rId7"/>
    <p:sldId id="263" r:id="rId8"/>
    <p:sldId id="268" r:id="rId9"/>
    <p:sldId id="261" r:id="rId10"/>
    <p:sldId id="262" r:id="rId11"/>
    <p:sldId id="264" r:id="rId12"/>
    <p:sldId id="265" r:id="rId13"/>
    <p:sldId id="266" r:id="rId14"/>
    <p:sldId id="267" r:id="rId1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2020/10/30</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2020/10/30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2020/10/30</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2020/10/30</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2020/10/30</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2020/10/30</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2020/10/30</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2020/10/30</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2020/10/30</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2020/10/30</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2020/10/30</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2020/10/30</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2020/10/30</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2020/10/30</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99225" y="1020431"/>
            <a:ext cx="10993549" cy="1475013"/>
          </a:xfrm>
        </p:spPr>
        <p:txBody>
          <a:bodyPr rtlCol="0">
            <a:normAutofit/>
          </a:bodyPr>
          <a:lstStyle/>
          <a:p>
            <a:pPr rtl="0"/>
            <a:r>
              <a:rPr lang="en-US" altLang="zh-CN" dirty="0"/>
              <a:t>1030</a:t>
            </a:r>
            <a:r>
              <a:rPr lang="zh-CN" altLang="en-US" dirty="0"/>
              <a:t> </a:t>
            </a:r>
            <a:r>
              <a:rPr lang="en-US" altLang="zh-CN" dirty="0" err="1"/>
              <a:t>Autodriving</a:t>
            </a:r>
            <a:br>
              <a:rPr lang="en-US" altLang="zh-CN" dirty="0"/>
            </a:br>
            <a:r>
              <a:rPr lang="en-US" altLang="zh-CN" dirty="0"/>
              <a:t>			</a:t>
            </a:r>
            <a:r>
              <a:rPr lang="zh-CN" altLang="en-US" dirty="0"/>
              <a:t>进展报告</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8710907" y="2066452"/>
            <a:ext cx="2572789" cy="933555"/>
          </a:xfrm>
        </p:spPr>
        <p:txBody>
          <a:bodyPr rtlCol="0">
            <a:normAutofit lnSpcReduction="10000"/>
          </a:bodyPr>
          <a:lstStyle/>
          <a:p>
            <a:pPr rtl="0"/>
            <a:r>
              <a:rPr lang="zh-CN" altLang="en-US" sz="2000" dirty="0"/>
              <a:t>崔冠宇 </a:t>
            </a:r>
            <a:r>
              <a:rPr lang="en-US" altLang="zh-CN" sz="2000" dirty="0"/>
              <a:t>2018202147</a:t>
            </a:r>
          </a:p>
          <a:p>
            <a:pPr rtl="0"/>
            <a:r>
              <a:rPr lang="zh-CN" altLang="en-US" sz="2000" dirty="0"/>
              <a:t>付廷琛 </a:t>
            </a:r>
            <a:r>
              <a:rPr lang="en-US" altLang="zh-CN" sz="2000" dirty="0"/>
              <a:t>2018202150</a:t>
            </a:r>
          </a:p>
          <a:p>
            <a:pPr rtl="0"/>
            <a:endParaRPr lang="zh-cn" dirty="0"/>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338DB-C909-4793-8966-36B2F372FD15}"/>
              </a:ext>
            </a:extLst>
          </p:cNvPr>
          <p:cNvSpPr>
            <a:spLocks noGrp="1"/>
          </p:cNvSpPr>
          <p:nvPr>
            <p:ph type="title"/>
          </p:nvPr>
        </p:nvSpPr>
        <p:spPr>
          <a:xfrm>
            <a:off x="581192" y="586747"/>
            <a:ext cx="11029616" cy="1188720"/>
          </a:xfrm>
        </p:spPr>
        <p:txBody>
          <a:bodyPr>
            <a:normAutofit/>
          </a:bodyPr>
          <a:lstStyle/>
          <a:p>
            <a:r>
              <a:rPr lang="en-US" altLang="zh-CN" sz="4000" dirty="0"/>
              <a:t>PROGRESS</a:t>
            </a:r>
            <a:endParaRPr lang="zh-CN" altLang="en-US" sz="4000" dirty="0"/>
          </a:p>
        </p:txBody>
      </p:sp>
      <p:pic>
        <p:nvPicPr>
          <p:cNvPr id="6" name="内容占位符 5">
            <a:extLst>
              <a:ext uri="{FF2B5EF4-FFF2-40B4-BE49-F238E27FC236}">
                <a16:creationId xmlns:a16="http://schemas.microsoft.com/office/drawing/2014/main" id="{2A8E5F31-08B0-49D7-B16D-8B70858B0F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4233" y="586748"/>
            <a:ext cx="5009246" cy="6202291"/>
          </a:xfrm>
        </p:spPr>
      </p:pic>
      <p:sp>
        <p:nvSpPr>
          <p:cNvPr id="4" name="日期占位符 3">
            <a:extLst>
              <a:ext uri="{FF2B5EF4-FFF2-40B4-BE49-F238E27FC236}">
                <a16:creationId xmlns:a16="http://schemas.microsoft.com/office/drawing/2014/main" id="{D6EA6531-B588-4972-B039-3B1F8D6B7EA4}"/>
              </a:ext>
            </a:extLst>
          </p:cNvPr>
          <p:cNvSpPr>
            <a:spLocks noGrp="1"/>
          </p:cNvSpPr>
          <p:nvPr>
            <p:ph type="dt" sz="half" idx="10"/>
          </p:nvPr>
        </p:nvSpPr>
        <p:spPr/>
        <p:txBody>
          <a:bodyPr/>
          <a:lstStyle/>
          <a:p>
            <a:pPr rtl="0"/>
            <a:fld id="{F24FFC25-0C05-49C8-B150-3CF6B89B5C55}" type="datetime1">
              <a:rPr lang="zh-CN" altLang="en-US" smtClean="0"/>
              <a:t>2020/10/30</a:t>
            </a:fld>
            <a:endParaRPr lang="en-US" dirty="0"/>
          </a:p>
        </p:txBody>
      </p:sp>
    </p:spTree>
    <p:extLst>
      <p:ext uri="{BB962C8B-B14F-4D97-AF65-F5344CB8AC3E}">
        <p14:creationId xmlns:p14="http://schemas.microsoft.com/office/powerpoint/2010/main" val="2516826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B7434-1703-4B9C-BF34-25F02F7A6599}"/>
              </a:ext>
            </a:extLst>
          </p:cNvPr>
          <p:cNvSpPr>
            <a:spLocks noGrp="1"/>
          </p:cNvSpPr>
          <p:nvPr>
            <p:ph type="title"/>
          </p:nvPr>
        </p:nvSpPr>
        <p:spPr/>
        <p:txBody>
          <a:bodyPr>
            <a:normAutofit/>
          </a:bodyPr>
          <a:lstStyle/>
          <a:p>
            <a:r>
              <a:rPr lang="en-US" altLang="zh-CN" sz="4000" dirty="0"/>
              <a:t>Progress</a:t>
            </a:r>
            <a:endParaRPr lang="zh-CN" altLang="en-US" sz="4000" dirty="0"/>
          </a:p>
        </p:txBody>
      </p:sp>
      <p:pic>
        <p:nvPicPr>
          <p:cNvPr id="6" name="内容占位符 5">
            <a:extLst>
              <a:ext uri="{FF2B5EF4-FFF2-40B4-BE49-F238E27FC236}">
                <a16:creationId xmlns:a16="http://schemas.microsoft.com/office/drawing/2014/main" id="{F7F99C63-E1F4-4D7E-95C7-7027632152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495" y="2090165"/>
            <a:ext cx="4193021" cy="4134460"/>
          </a:xfrm>
        </p:spPr>
      </p:pic>
      <p:sp>
        <p:nvSpPr>
          <p:cNvPr id="4" name="日期占位符 3">
            <a:extLst>
              <a:ext uri="{FF2B5EF4-FFF2-40B4-BE49-F238E27FC236}">
                <a16:creationId xmlns:a16="http://schemas.microsoft.com/office/drawing/2014/main" id="{3EC3F7CA-A43E-4E50-8609-A2D7F5879220}"/>
              </a:ext>
            </a:extLst>
          </p:cNvPr>
          <p:cNvSpPr>
            <a:spLocks noGrp="1"/>
          </p:cNvSpPr>
          <p:nvPr>
            <p:ph type="dt" sz="half" idx="10"/>
          </p:nvPr>
        </p:nvSpPr>
        <p:spPr/>
        <p:txBody>
          <a:bodyPr/>
          <a:lstStyle/>
          <a:p>
            <a:pPr rtl="0"/>
            <a:fld id="{F24FFC25-0C05-49C8-B150-3CF6B89B5C55}" type="datetime1">
              <a:rPr lang="zh-CN" altLang="en-US" smtClean="0"/>
              <a:t>2020/10/30</a:t>
            </a:fld>
            <a:endParaRPr lang="en-US" dirty="0"/>
          </a:p>
        </p:txBody>
      </p:sp>
      <p:pic>
        <p:nvPicPr>
          <p:cNvPr id="10" name="图片 9">
            <a:extLst>
              <a:ext uri="{FF2B5EF4-FFF2-40B4-BE49-F238E27FC236}">
                <a16:creationId xmlns:a16="http://schemas.microsoft.com/office/drawing/2014/main" id="{DBED08DE-CFB5-4644-A921-886941312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758" y="2090165"/>
            <a:ext cx="5203144" cy="4134460"/>
          </a:xfrm>
          <a:prstGeom prst="rect">
            <a:avLst/>
          </a:prstGeom>
        </p:spPr>
      </p:pic>
    </p:spTree>
    <p:extLst>
      <p:ext uri="{BB962C8B-B14F-4D97-AF65-F5344CB8AC3E}">
        <p14:creationId xmlns:p14="http://schemas.microsoft.com/office/powerpoint/2010/main" val="3709795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B6490-94D4-4BA0-BD26-8795C7080687}"/>
              </a:ext>
            </a:extLst>
          </p:cNvPr>
          <p:cNvSpPr>
            <a:spLocks noGrp="1"/>
          </p:cNvSpPr>
          <p:nvPr>
            <p:ph type="title"/>
          </p:nvPr>
        </p:nvSpPr>
        <p:spPr/>
        <p:txBody>
          <a:bodyPr>
            <a:normAutofit/>
          </a:bodyPr>
          <a:lstStyle/>
          <a:p>
            <a:r>
              <a:rPr lang="en-US" altLang="zh-CN" sz="4000" dirty="0"/>
              <a:t>Progress</a:t>
            </a:r>
            <a:endParaRPr lang="zh-CN" altLang="en-US" sz="4000" dirty="0"/>
          </a:p>
        </p:txBody>
      </p:sp>
      <p:pic>
        <p:nvPicPr>
          <p:cNvPr id="5" name="d713efc6a9e491eba3a5d392ffd5037f">
            <a:hlinkClick r:id="" action="ppaction://media"/>
            <a:extLst>
              <a:ext uri="{FF2B5EF4-FFF2-40B4-BE49-F238E27FC236}">
                <a16:creationId xmlns:a16="http://schemas.microsoft.com/office/drawing/2014/main" id="{A8AC6C6E-D820-4902-8549-361A3F76148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85814" y="702156"/>
            <a:ext cx="3368074" cy="5944119"/>
          </a:xfrm>
        </p:spPr>
      </p:pic>
      <p:sp>
        <p:nvSpPr>
          <p:cNvPr id="4" name="日期占位符 3">
            <a:extLst>
              <a:ext uri="{FF2B5EF4-FFF2-40B4-BE49-F238E27FC236}">
                <a16:creationId xmlns:a16="http://schemas.microsoft.com/office/drawing/2014/main" id="{FFD1F452-63C5-4B14-91FC-8755A1DD977B}"/>
              </a:ext>
            </a:extLst>
          </p:cNvPr>
          <p:cNvSpPr>
            <a:spLocks noGrp="1"/>
          </p:cNvSpPr>
          <p:nvPr>
            <p:ph type="dt" sz="half" idx="10"/>
          </p:nvPr>
        </p:nvSpPr>
        <p:spPr/>
        <p:txBody>
          <a:bodyPr/>
          <a:lstStyle/>
          <a:p>
            <a:pPr rtl="0"/>
            <a:fld id="{F24FFC25-0C05-49C8-B150-3CF6B89B5C55}" type="datetime1">
              <a:rPr lang="zh-CN" altLang="en-US" smtClean="0"/>
              <a:t>2020/10/30</a:t>
            </a:fld>
            <a:endParaRPr lang="en-US" dirty="0"/>
          </a:p>
        </p:txBody>
      </p:sp>
    </p:spTree>
    <p:extLst>
      <p:ext uri="{BB962C8B-B14F-4D97-AF65-F5344CB8AC3E}">
        <p14:creationId xmlns:p14="http://schemas.microsoft.com/office/powerpoint/2010/main" val="428514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5795-6B39-414E-B3EA-02ED53CCE06B}"/>
              </a:ext>
            </a:extLst>
          </p:cNvPr>
          <p:cNvSpPr>
            <a:spLocks noGrp="1"/>
          </p:cNvSpPr>
          <p:nvPr>
            <p:ph type="title"/>
          </p:nvPr>
        </p:nvSpPr>
        <p:spPr/>
        <p:txBody>
          <a:bodyPr>
            <a:normAutofit/>
          </a:bodyPr>
          <a:lstStyle/>
          <a:p>
            <a:r>
              <a:rPr lang="en-US" altLang="zh-CN" sz="4000" dirty="0"/>
              <a:t>Challenge</a:t>
            </a:r>
            <a:endParaRPr lang="zh-CN" altLang="en-US" sz="4000" dirty="0"/>
          </a:p>
        </p:txBody>
      </p:sp>
      <p:sp>
        <p:nvSpPr>
          <p:cNvPr id="3" name="内容占位符 2">
            <a:extLst>
              <a:ext uri="{FF2B5EF4-FFF2-40B4-BE49-F238E27FC236}">
                <a16:creationId xmlns:a16="http://schemas.microsoft.com/office/drawing/2014/main" id="{DE20E164-BB33-4B28-BEFF-74D8574CD384}"/>
              </a:ext>
            </a:extLst>
          </p:cNvPr>
          <p:cNvSpPr>
            <a:spLocks noGrp="1"/>
          </p:cNvSpPr>
          <p:nvPr>
            <p:ph idx="1"/>
          </p:nvPr>
        </p:nvSpPr>
        <p:spPr>
          <a:xfrm>
            <a:off x="581193" y="2410529"/>
            <a:ext cx="11029615" cy="4013385"/>
          </a:xfrm>
        </p:spPr>
        <p:txBody>
          <a:bodyPr>
            <a:normAutofit/>
          </a:bodyPr>
          <a:lstStyle/>
          <a:p>
            <a:r>
              <a:rPr lang="zh-CN" altLang="en-US" sz="2800" dirty="0"/>
              <a:t>小车的拼接组装遇到一些问题，在第一次拼装时因为取下一个接线帽导致小车无法用电池驱动发动机；</a:t>
            </a:r>
            <a:endParaRPr lang="en-US" altLang="zh-CN" sz="2800" dirty="0"/>
          </a:p>
          <a:p>
            <a:r>
              <a:rPr lang="zh-CN" altLang="en-US" sz="2800" dirty="0"/>
              <a:t>转弯角度和方向难以精确控制，前进速度受电池电量影响较大，前进方向和轨迹受地面状况影响大；</a:t>
            </a:r>
            <a:endParaRPr lang="en-US" altLang="zh-CN" sz="2800" dirty="0"/>
          </a:p>
          <a:p>
            <a:r>
              <a:rPr lang="zh-CN" altLang="en-US" sz="2800" dirty="0"/>
              <a:t>小车树莓派主板的</a:t>
            </a:r>
            <a:r>
              <a:rPr lang="en-US" altLang="zh-CN" sz="2800" dirty="0"/>
              <a:t>python</a:t>
            </a:r>
            <a:r>
              <a:rPr lang="zh-CN" altLang="en-US" sz="2800" dirty="0"/>
              <a:t>版本是</a:t>
            </a:r>
            <a:r>
              <a:rPr lang="en-US" altLang="zh-CN" sz="2800" dirty="0"/>
              <a:t>2.x</a:t>
            </a:r>
            <a:r>
              <a:rPr lang="zh-CN" altLang="en-US" sz="2800" dirty="0"/>
              <a:t>，编写代码时有不兼容的情况发生。</a:t>
            </a:r>
            <a:endParaRPr lang="en-US" altLang="zh-CN" sz="2800" dirty="0"/>
          </a:p>
          <a:p>
            <a:endParaRPr lang="en-US" altLang="zh-CN" sz="2800" dirty="0"/>
          </a:p>
          <a:p>
            <a:endParaRPr lang="zh-CN" altLang="en-US" sz="2800" dirty="0"/>
          </a:p>
        </p:txBody>
      </p:sp>
      <p:sp>
        <p:nvSpPr>
          <p:cNvPr id="4" name="日期占位符 3">
            <a:extLst>
              <a:ext uri="{FF2B5EF4-FFF2-40B4-BE49-F238E27FC236}">
                <a16:creationId xmlns:a16="http://schemas.microsoft.com/office/drawing/2014/main" id="{C6AD5C43-146B-4092-B5D0-B5ACD05A4DFC}"/>
              </a:ext>
            </a:extLst>
          </p:cNvPr>
          <p:cNvSpPr>
            <a:spLocks noGrp="1"/>
          </p:cNvSpPr>
          <p:nvPr>
            <p:ph type="dt" sz="half" idx="10"/>
          </p:nvPr>
        </p:nvSpPr>
        <p:spPr/>
        <p:txBody>
          <a:bodyPr/>
          <a:lstStyle/>
          <a:p>
            <a:pPr rtl="0"/>
            <a:fld id="{F24FFC25-0C05-49C8-B150-3CF6B89B5C55}" type="datetime1">
              <a:rPr lang="zh-CN" altLang="en-US" smtClean="0"/>
              <a:t>2020/10/30</a:t>
            </a:fld>
            <a:endParaRPr lang="en-US" dirty="0"/>
          </a:p>
        </p:txBody>
      </p:sp>
    </p:spTree>
    <p:extLst>
      <p:ext uri="{BB962C8B-B14F-4D97-AF65-F5344CB8AC3E}">
        <p14:creationId xmlns:p14="http://schemas.microsoft.com/office/powerpoint/2010/main" val="363323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641ED-9022-4786-861D-01AADF396D20}"/>
              </a:ext>
            </a:extLst>
          </p:cNvPr>
          <p:cNvSpPr>
            <a:spLocks noGrp="1"/>
          </p:cNvSpPr>
          <p:nvPr>
            <p:ph type="title"/>
          </p:nvPr>
        </p:nvSpPr>
        <p:spPr/>
        <p:txBody>
          <a:bodyPr>
            <a:normAutofit/>
          </a:bodyPr>
          <a:lstStyle/>
          <a:p>
            <a:r>
              <a:rPr lang="en-US" altLang="zh-CN" sz="4000" dirty="0" err="1"/>
              <a:t>PLAn</a:t>
            </a:r>
            <a:endParaRPr lang="zh-CN" altLang="en-US" sz="4000" dirty="0"/>
          </a:p>
        </p:txBody>
      </p:sp>
      <p:sp>
        <p:nvSpPr>
          <p:cNvPr id="3" name="内容占位符 2">
            <a:extLst>
              <a:ext uri="{FF2B5EF4-FFF2-40B4-BE49-F238E27FC236}">
                <a16:creationId xmlns:a16="http://schemas.microsoft.com/office/drawing/2014/main" id="{96245F15-5D1F-4AD4-BBAB-E4E7584E94FE}"/>
              </a:ext>
            </a:extLst>
          </p:cNvPr>
          <p:cNvSpPr>
            <a:spLocks noGrp="1"/>
          </p:cNvSpPr>
          <p:nvPr>
            <p:ph idx="1"/>
          </p:nvPr>
        </p:nvSpPr>
        <p:spPr/>
        <p:txBody>
          <a:bodyPr>
            <a:normAutofit/>
          </a:bodyPr>
          <a:lstStyle/>
          <a:p>
            <a:r>
              <a:rPr lang="zh-CN" altLang="en-US" sz="2800" dirty="0"/>
              <a:t>通过摄像头记录路况信息</a:t>
            </a:r>
            <a:endParaRPr lang="en-US" altLang="zh-CN" sz="2800" dirty="0"/>
          </a:p>
          <a:p>
            <a:r>
              <a:rPr lang="zh-CN" altLang="en-US" sz="2800" dirty="0"/>
              <a:t>通过</a:t>
            </a:r>
            <a:r>
              <a:rPr lang="en-US" altLang="zh-CN" sz="2800" dirty="0" err="1"/>
              <a:t>opencv</a:t>
            </a:r>
            <a:r>
              <a:rPr lang="zh-CN" altLang="en-US" sz="2800" dirty="0"/>
              <a:t>视觉库进行视频帧的捕捉</a:t>
            </a:r>
            <a:endParaRPr lang="en-US" altLang="zh-CN" sz="2800" dirty="0"/>
          </a:p>
          <a:p>
            <a:r>
              <a:rPr lang="zh-CN" altLang="en-US" sz="2800" dirty="0"/>
              <a:t>在捕捉到的帧上进行边缘检测、机器学习算法训练</a:t>
            </a:r>
          </a:p>
        </p:txBody>
      </p:sp>
      <p:sp>
        <p:nvSpPr>
          <p:cNvPr id="4" name="日期占位符 3">
            <a:extLst>
              <a:ext uri="{FF2B5EF4-FFF2-40B4-BE49-F238E27FC236}">
                <a16:creationId xmlns:a16="http://schemas.microsoft.com/office/drawing/2014/main" id="{FFC83CB9-B7F4-4448-BF4C-98031F74B1B8}"/>
              </a:ext>
            </a:extLst>
          </p:cNvPr>
          <p:cNvSpPr>
            <a:spLocks noGrp="1"/>
          </p:cNvSpPr>
          <p:nvPr>
            <p:ph type="dt" sz="half" idx="10"/>
          </p:nvPr>
        </p:nvSpPr>
        <p:spPr/>
        <p:txBody>
          <a:bodyPr/>
          <a:lstStyle/>
          <a:p>
            <a:pPr rtl="0"/>
            <a:fld id="{F24FFC25-0C05-49C8-B150-3CF6B89B5C55}" type="datetime1">
              <a:rPr lang="zh-CN" altLang="en-US" smtClean="0"/>
              <a:t>2020/10/30</a:t>
            </a:fld>
            <a:endParaRPr lang="en-US" dirty="0"/>
          </a:p>
        </p:txBody>
      </p:sp>
    </p:spTree>
    <p:extLst>
      <p:ext uri="{BB962C8B-B14F-4D97-AF65-F5344CB8AC3E}">
        <p14:creationId xmlns:p14="http://schemas.microsoft.com/office/powerpoint/2010/main" val="133603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p:txBody>
          <a:bodyPr rtlCol="0">
            <a:normAutofit/>
          </a:bodyPr>
          <a:lstStyle/>
          <a:p>
            <a:pPr rtl="0"/>
            <a:r>
              <a:rPr lang="zh-CN" altLang="en-US" sz="4000" dirty="0"/>
              <a:t>目录</a:t>
            </a:r>
            <a:endParaRPr lang="zh-cn" sz="4000" dirty="0"/>
          </a:p>
        </p:txBody>
      </p:sp>
      <p:sp>
        <p:nvSpPr>
          <p:cNvPr id="5" name="内容占位符 4">
            <a:extLst>
              <a:ext uri="{FF2B5EF4-FFF2-40B4-BE49-F238E27FC236}">
                <a16:creationId xmlns:a16="http://schemas.microsoft.com/office/drawing/2014/main" id="{17AF5139-9FC5-4046-9D58-CE72CE5F96E5}"/>
              </a:ext>
            </a:extLst>
          </p:cNvPr>
          <p:cNvSpPr>
            <a:spLocks noGrp="1"/>
          </p:cNvSpPr>
          <p:nvPr>
            <p:ph idx="1"/>
          </p:nvPr>
        </p:nvSpPr>
        <p:spPr/>
        <p:txBody>
          <a:bodyPr>
            <a:normAutofit/>
          </a:bodyPr>
          <a:lstStyle/>
          <a:p>
            <a:r>
              <a:rPr lang="en-US" altLang="zh-CN" sz="2800" dirty="0"/>
              <a:t>Motivation</a:t>
            </a:r>
          </a:p>
          <a:p>
            <a:r>
              <a:rPr lang="en-US" altLang="zh-CN" sz="2800" dirty="0"/>
              <a:t>Progress</a:t>
            </a:r>
          </a:p>
          <a:p>
            <a:r>
              <a:rPr lang="en-US" altLang="zh-CN" sz="2800" dirty="0"/>
              <a:t>Challenge</a:t>
            </a:r>
          </a:p>
          <a:p>
            <a:r>
              <a:rPr lang="en-US" altLang="zh-CN" sz="2800" dirty="0"/>
              <a:t>Plan</a:t>
            </a:r>
            <a:endParaRPr lang="zh-CN" altLang="en-US" sz="2800" dirty="0"/>
          </a:p>
        </p:txBody>
      </p:sp>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p:txBody>
          <a:bodyPr rtlCol="0">
            <a:normAutofit/>
          </a:bodyPr>
          <a:lstStyle/>
          <a:p>
            <a:pPr rtl="0"/>
            <a:r>
              <a:rPr lang="en-US" altLang="zh-CN" sz="4000" dirty="0"/>
              <a:t>motivation</a:t>
            </a:r>
            <a:endParaRPr lang="zh-cn" sz="4000" dirty="0"/>
          </a:p>
        </p:txBody>
      </p:sp>
      <p:sp>
        <p:nvSpPr>
          <p:cNvPr id="5" name="内容占位符 4">
            <a:extLst>
              <a:ext uri="{FF2B5EF4-FFF2-40B4-BE49-F238E27FC236}">
                <a16:creationId xmlns:a16="http://schemas.microsoft.com/office/drawing/2014/main" id="{17AF5139-9FC5-4046-9D58-CE72CE5F96E5}"/>
              </a:ext>
            </a:extLst>
          </p:cNvPr>
          <p:cNvSpPr>
            <a:spLocks noGrp="1"/>
          </p:cNvSpPr>
          <p:nvPr>
            <p:ph idx="1"/>
          </p:nvPr>
        </p:nvSpPr>
        <p:spPr/>
        <p:txBody>
          <a:bodyPr>
            <a:noAutofit/>
          </a:bodyPr>
          <a:lstStyle/>
          <a:p>
            <a:r>
              <a:rPr lang="zh-CN" altLang="en-US" sz="2800" dirty="0"/>
              <a:t>首先要让小车能够正常地启动、前进、转向、停止。</a:t>
            </a:r>
            <a:endParaRPr lang="en-US" altLang="zh-CN" sz="2800" dirty="0"/>
          </a:p>
          <a:p>
            <a:r>
              <a:rPr lang="zh-CN" altLang="en-US" sz="2800" dirty="0"/>
              <a:t>在使用机器学习和人工智能算法之前，先尝试一些基础的算法</a:t>
            </a:r>
            <a:endParaRPr lang="en-US" altLang="zh-CN" sz="2800" dirty="0"/>
          </a:p>
          <a:p>
            <a:r>
              <a:rPr lang="zh-CN" altLang="en-US" sz="2800" dirty="0"/>
              <a:t>自动寻路驾驶的基础版本</a:t>
            </a:r>
            <a:endParaRPr lang="en-US" altLang="zh-CN" sz="2800" dirty="0"/>
          </a:p>
          <a:p>
            <a:r>
              <a:rPr lang="zh-CN" altLang="en-US" sz="2800" dirty="0"/>
              <a:t>传统人工智能，完全路径信息下的搜索走迷宫</a:t>
            </a:r>
          </a:p>
        </p:txBody>
      </p:sp>
    </p:spTree>
    <p:extLst>
      <p:ext uri="{BB962C8B-B14F-4D97-AF65-F5344CB8AC3E}">
        <p14:creationId xmlns:p14="http://schemas.microsoft.com/office/powerpoint/2010/main" val="3630624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DC916-0502-461E-AF92-8FED576C5596}"/>
              </a:ext>
            </a:extLst>
          </p:cNvPr>
          <p:cNvSpPr>
            <a:spLocks noGrp="1"/>
          </p:cNvSpPr>
          <p:nvPr>
            <p:ph type="title"/>
          </p:nvPr>
        </p:nvSpPr>
        <p:spPr/>
        <p:txBody>
          <a:bodyPr>
            <a:normAutofit/>
          </a:bodyPr>
          <a:lstStyle/>
          <a:p>
            <a:r>
              <a:rPr lang="en-US" altLang="zh-CN" sz="4000" dirty="0"/>
              <a:t>Progress</a:t>
            </a:r>
            <a:endParaRPr lang="zh-CN" altLang="en-US" sz="4000" dirty="0"/>
          </a:p>
        </p:txBody>
      </p:sp>
      <p:sp>
        <p:nvSpPr>
          <p:cNvPr id="3" name="内容占位符 2">
            <a:extLst>
              <a:ext uri="{FF2B5EF4-FFF2-40B4-BE49-F238E27FC236}">
                <a16:creationId xmlns:a16="http://schemas.microsoft.com/office/drawing/2014/main" id="{E5D7CC25-C264-405C-9BC4-7C56263894E3}"/>
              </a:ext>
            </a:extLst>
          </p:cNvPr>
          <p:cNvSpPr>
            <a:spLocks noGrp="1"/>
          </p:cNvSpPr>
          <p:nvPr>
            <p:ph idx="1"/>
          </p:nvPr>
        </p:nvSpPr>
        <p:spPr>
          <a:xfrm>
            <a:off x="581193" y="1589319"/>
            <a:ext cx="11029615" cy="5442385"/>
          </a:xfrm>
        </p:spPr>
        <p:txBody>
          <a:bodyPr>
            <a:normAutofit/>
          </a:bodyPr>
          <a:lstStyle/>
          <a:p>
            <a:r>
              <a:rPr lang="zh-CN" altLang="en-US" sz="2000" dirty="0"/>
              <a:t>小车的运动是由各个发动机和舵机引脚的高低电平来决定的，但是这些底层控制不应当直接暴露，否则不仅不安全，也大大增加了上层开发的难度。</a:t>
            </a:r>
            <a:endParaRPr lang="en-US" altLang="zh-CN" sz="2000" dirty="0"/>
          </a:p>
          <a:p>
            <a:r>
              <a:rPr lang="zh-CN" altLang="en-US" sz="2000" dirty="0"/>
              <a:t>基于此，我们将小车的硬件进行封装和抽象，上层的软件只需要调用这些接口，而不必在乎底层实现</a:t>
            </a:r>
            <a:endParaRPr lang="en-US" altLang="zh-CN" sz="2000" dirty="0"/>
          </a:p>
          <a:p>
            <a:r>
              <a:rPr lang="zh-CN" altLang="en-US" sz="2000" dirty="0"/>
              <a:t>基于此，设计了</a:t>
            </a:r>
            <a:r>
              <a:rPr lang="en-US" altLang="zh-CN" sz="2000" dirty="0" err="1"/>
              <a:t>CarMove</a:t>
            </a:r>
            <a:r>
              <a:rPr lang="zh-CN" altLang="en-US" sz="2000" dirty="0"/>
              <a:t>类，作为引脚的封装。后续开发时只需要将这个类进行实例化即可。</a:t>
            </a:r>
            <a:endParaRPr lang="zh-CN" altLang="en-US" dirty="0"/>
          </a:p>
        </p:txBody>
      </p:sp>
      <p:sp>
        <p:nvSpPr>
          <p:cNvPr id="4" name="日期占位符 3">
            <a:extLst>
              <a:ext uri="{FF2B5EF4-FFF2-40B4-BE49-F238E27FC236}">
                <a16:creationId xmlns:a16="http://schemas.microsoft.com/office/drawing/2014/main" id="{DB310A19-A6A3-4639-95F6-55A571F0467E}"/>
              </a:ext>
            </a:extLst>
          </p:cNvPr>
          <p:cNvSpPr>
            <a:spLocks noGrp="1"/>
          </p:cNvSpPr>
          <p:nvPr>
            <p:ph type="dt" sz="half" idx="10"/>
          </p:nvPr>
        </p:nvSpPr>
        <p:spPr/>
        <p:txBody>
          <a:bodyPr/>
          <a:lstStyle/>
          <a:p>
            <a:pPr rtl="0"/>
            <a:fld id="{F24FFC25-0C05-49C8-B150-3CF6B89B5C55}" type="datetime1">
              <a:rPr lang="zh-CN" altLang="en-US" smtClean="0"/>
              <a:t>2020/10/30</a:t>
            </a:fld>
            <a:endParaRPr lang="en-US" dirty="0"/>
          </a:p>
        </p:txBody>
      </p:sp>
    </p:spTree>
    <p:extLst>
      <p:ext uri="{BB962C8B-B14F-4D97-AF65-F5344CB8AC3E}">
        <p14:creationId xmlns:p14="http://schemas.microsoft.com/office/powerpoint/2010/main" val="4113949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09568-75A0-4507-935A-485E1F3B068A}"/>
              </a:ext>
            </a:extLst>
          </p:cNvPr>
          <p:cNvSpPr>
            <a:spLocks noGrp="1"/>
          </p:cNvSpPr>
          <p:nvPr>
            <p:ph type="title"/>
          </p:nvPr>
        </p:nvSpPr>
        <p:spPr/>
        <p:txBody>
          <a:bodyPr>
            <a:normAutofit/>
          </a:bodyPr>
          <a:lstStyle/>
          <a:p>
            <a:r>
              <a:rPr lang="en-US" altLang="zh-CN" sz="4000" dirty="0" err="1"/>
              <a:t>PROgress</a:t>
            </a:r>
            <a:endParaRPr lang="zh-CN" altLang="en-US" sz="4000" dirty="0"/>
          </a:p>
        </p:txBody>
      </p:sp>
      <p:sp>
        <p:nvSpPr>
          <p:cNvPr id="3" name="内容占位符 2">
            <a:extLst>
              <a:ext uri="{FF2B5EF4-FFF2-40B4-BE49-F238E27FC236}">
                <a16:creationId xmlns:a16="http://schemas.microsoft.com/office/drawing/2014/main" id="{CE3BCDB5-6735-4163-83B1-9C704373A5E3}"/>
              </a:ext>
            </a:extLst>
          </p:cNvPr>
          <p:cNvSpPr>
            <a:spLocks noGrp="1"/>
          </p:cNvSpPr>
          <p:nvPr>
            <p:ph idx="1"/>
          </p:nvPr>
        </p:nvSpPr>
        <p:spPr/>
        <p:txBody>
          <a:bodyPr>
            <a:normAutofit/>
          </a:bodyPr>
          <a:lstStyle/>
          <a:p>
            <a:r>
              <a:rPr lang="en-US" altLang="zh-CN" dirty="0"/>
              <a:t> </a:t>
            </a:r>
            <a:r>
              <a:rPr lang="en-US" altLang="zh-CN" dirty="0" err="1"/>
              <a:t>go_forward</a:t>
            </a:r>
            <a:r>
              <a:rPr lang="en-US" altLang="zh-CN" dirty="0"/>
              <a:t>():</a:t>
            </a:r>
            <a:r>
              <a:rPr lang="zh-CN" altLang="en-US" dirty="0"/>
              <a:t> 小车发动机正向转动</a:t>
            </a:r>
            <a:endParaRPr lang="en-US" altLang="zh-CN" dirty="0"/>
          </a:p>
          <a:p>
            <a:r>
              <a:rPr lang="en-US" altLang="zh-CN" dirty="0"/>
              <a:t> </a:t>
            </a:r>
            <a:r>
              <a:rPr lang="en-US" altLang="zh-CN" dirty="0" err="1"/>
              <a:t>go_backward</a:t>
            </a:r>
            <a:r>
              <a:rPr lang="en-US" altLang="zh-CN" dirty="0"/>
              <a:t>():</a:t>
            </a:r>
            <a:r>
              <a:rPr lang="zh-CN" altLang="en-US" dirty="0"/>
              <a:t> 小车发动机反向转动</a:t>
            </a:r>
            <a:endParaRPr lang="en-US" altLang="zh-CN" dirty="0"/>
          </a:p>
          <a:p>
            <a:r>
              <a:rPr lang="en-US" altLang="zh-CN" dirty="0"/>
              <a:t> turn(</a:t>
            </a:r>
            <a:r>
              <a:rPr lang="en-US" altLang="zh-CN" dirty="0" err="1"/>
              <a:t>servo_angle,duaration</a:t>
            </a:r>
            <a:r>
              <a:rPr lang="en-US" altLang="zh-CN" dirty="0"/>
              <a:t>):</a:t>
            </a:r>
            <a:r>
              <a:rPr lang="zh-CN" altLang="en-US" dirty="0"/>
              <a:t>控制小车转向，其中参数</a:t>
            </a:r>
            <a:r>
              <a:rPr lang="en-US" altLang="zh-CN" dirty="0" err="1"/>
              <a:t>servo_angle</a:t>
            </a:r>
            <a:r>
              <a:rPr lang="zh-CN" altLang="en-US" dirty="0"/>
              <a:t>指定了舵机角度，</a:t>
            </a:r>
            <a:r>
              <a:rPr lang="en-US" altLang="zh-CN" dirty="0" err="1"/>
              <a:t>duaration</a:t>
            </a:r>
            <a:r>
              <a:rPr lang="zh-CN" altLang="en-US" dirty="0"/>
              <a:t>指定舵机转向时间</a:t>
            </a:r>
            <a:endParaRPr lang="en-US" altLang="zh-CN" dirty="0"/>
          </a:p>
          <a:p>
            <a:r>
              <a:rPr lang="en-US" altLang="zh-CN" dirty="0"/>
              <a:t> </a:t>
            </a:r>
            <a:r>
              <a:rPr lang="en-US" altLang="zh-CN" dirty="0" err="1"/>
              <a:t>inplace_turn</a:t>
            </a:r>
            <a:r>
              <a:rPr lang="en-US" altLang="zh-CN" dirty="0"/>
              <a:t>(</a:t>
            </a:r>
            <a:r>
              <a:rPr lang="en-US" altLang="zh-CN" dirty="0" err="1"/>
              <a:t>times,duaration,forward_servo_angle,backward_servo_angle</a:t>
            </a:r>
            <a:r>
              <a:rPr lang="en-US" altLang="zh-CN" dirty="0"/>
              <a:t>):</a:t>
            </a:r>
            <a:r>
              <a:rPr lang="zh-CN" altLang="en-US" dirty="0"/>
              <a:t> 控制小车在原地转向，其中</a:t>
            </a:r>
            <a:r>
              <a:rPr lang="en-US" altLang="zh-CN" dirty="0"/>
              <a:t>times</a:t>
            </a:r>
            <a:r>
              <a:rPr lang="zh-CN" altLang="en-US" dirty="0"/>
              <a:t>指定了转向次数，</a:t>
            </a:r>
            <a:r>
              <a:rPr lang="en-US" altLang="zh-CN" dirty="0" err="1"/>
              <a:t>duaration</a:t>
            </a:r>
            <a:r>
              <a:rPr lang="zh-CN" altLang="en-US" dirty="0"/>
              <a:t>指定了每次转向的持续时间，</a:t>
            </a:r>
            <a:r>
              <a:rPr lang="en-US" altLang="zh-CN" dirty="0" err="1"/>
              <a:t>forward_servo_angle</a:t>
            </a:r>
            <a:r>
              <a:rPr lang="zh-CN" altLang="en-US" dirty="0"/>
              <a:t>指定了舵机角度，</a:t>
            </a:r>
            <a:r>
              <a:rPr lang="en-US" altLang="zh-CN" dirty="0" err="1"/>
              <a:t>backward_servo_angle</a:t>
            </a:r>
            <a:r>
              <a:rPr lang="zh-CN" altLang="en-US" dirty="0"/>
              <a:t>指定了回退时的舵机角度，并使用</a:t>
            </a:r>
            <a:r>
              <a:rPr lang="en-US" altLang="zh-CN" dirty="0"/>
              <a:t>90</a:t>
            </a:r>
            <a:r>
              <a:rPr lang="zh-CN" altLang="en-US" dirty="0"/>
              <a:t>作为默认值</a:t>
            </a: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9E017D31-8F7F-49A2-86DA-37DCA9120600}"/>
              </a:ext>
            </a:extLst>
          </p:cNvPr>
          <p:cNvSpPr>
            <a:spLocks noGrp="1"/>
          </p:cNvSpPr>
          <p:nvPr>
            <p:ph type="dt" sz="half" idx="10"/>
          </p:nvPr>
        </p:nvSpPr>
        <p:spPr/>
        <p:txBody>
          <a:bodyPr/>
          <a:lstStyle/>
          <a:p>
            <a:pPr rtl="0"/>
            <a:fld id="{F24FFC25-0C05-49C8-B150-3CF6B89B5C55}" type="datetime1">
              <a:rPr lang="zh-CN" altLang="en-US" smtClean="0"/>
              <a:t>2020/10/30</a:t>
            </a:fld>
            <a:endParaRPr lang="en-US" dirty="0"/>
          </a:p>
        </p:txBody>
      </p:sp>
    </p:spTree>
    <p:extLst>
      <p:ext uri="{BB962C8B-B14F-4D97-AF65-F5344CB8AC3E}">
        <p14:creationId xmlns:p14="http://schemas.microsoft.com/office/powerpoint/2010/main" val="160469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7D327-C95B-4AE2-B9E9-C76CA4699B7F}"/>
              </a:ext>
            </a:extLst>
          </p:cNvPr>
          <p:cNvSpPr>
            <a:spLocks noGrp="1"/>
          </p:cNvSpPr>
          <p:nvPr>
            <p:ph type="title"/>
          </p:nvPr>
        </p:nvSpPr>
        <p:spPr/>
        <p:txBody>
          <a:bodyPr>
            <a:normAutofit/>
          </a:bodyPr>
          <a:lstStyle/>
          <a:p>
            <a:r>
              <a:rPr lang="en-US" altLang="zh-CN" sz="4000" dirty="0"/>
              <a:t>PROGRESS</a:t>
            </a:r>
            <a:endParaRPr lang="zh-CN" altLang="en-US" sz="4000" dirty="0"/>
          </a:p>
        </p:txBody>
      </p:sp>
      <p:sp>
        <p:nvSpPr>
          <p:cNvPr id="3" name="内容占位符 2">
            <a:extLst>
              <a:ext uri="{FF2B5EF4-FFF2-40B4-BE49-F238E27FC236}">
                <a16:creationId xmlns:a16="http://schemas.microsoft.com/office/drawing/2014/main" id="{7B1C8DFC-D0BE-46BD-9B6A-96FE6ECFD49E}"/>
              </a:ext>
            </a:extLst>
          </p:cNvPr>
          <p:cNvSpPr>
            <a:spLocks noGrp="1"/>
          </p:cNvSpPr>
          <p:nvPr>
            <p:ph idx="1"/>
          </p:nvPr>
        </p:nvSpPr>
        <p:spPr/>
        <p:txBody>
          <a:bodyPr/>
          <a:lstStyle/>
          <a:p>
            <a:r>
              <a:rPr lang="en-US" altLang="zh-CN" dirty="0"/>
              <a:t> stop():</a:t>
            </a:r>
            <a:r>
              <a:rPr lang="zh-CN" altLang="en-US" dirty="0"/>
              <a:t> 小车停止</a:t>
            </a:r>
            <a:endParaRPr lang="en-US" altLang="zh-CN" dirty="0"/>
          </a:p>
          <a:p>
            <a:r>
              <a:rPr lang="en-US" altLang="zh-CN" dirty="0"/>
              <a:t> </a:t>
            </a:r>
            <a:r>
              <a:rPr lang="en-US" altLang="zh-CN" dirty="0" err="1"/>
              <a:t>set_speed</a:t>
            </a:r>
            <a:r>
              <a:rPr lang="en-US" altLang="zh-CN" dirty="0"/>
              <a:t>(speed):</a:t>
            </a:r>
            <a:r>
              <a:rPr lang="zh-CN" altLang="en-US" dirty="0"/>
              <a:t>设置小车的速度</a:t>
            </a:r>
            <a:endParaRPr lang="en-US" altLang="zh-CN" dirty="0"/>
          </a:p>
          <a:p>
            <a:r>
              <a:rPr lang="en-US" altLang="zh-CN" dirty="0"/>
              <a:t> </a:t>
            </a:r>
            <a:r>
              <a:rPr lang="en-US" altLang="zh-CN" dirty="0" err="1"/>
              <a:t>resume_speed</a:t>
            </a:r>
            <a:r>
              <a:rPr lang="en-US" altLang="zh-CN" dirty="0"/>
              <a:t>()</a:t>
            </a:r>
            <a:r>
              <a:rPr lang="zh-CN" altLang="en-US" dirty="0"/>
              <a:t>：恢复小车之前的速度（在行驶过程中会记录小车的所有速度序列）</a:t>
            </a:r>
            <a:endParaRPr lang="en-US" altLang="zh-CN" dirty="0"/>
          </a:p>
          <a:p>
            <a:r>
              <a:rPr lang="en-US" altLang="zh-CN" dirty="0"/>
              <a:t> </a:t>
            </a:r>
            <a:r>
              <a:rPr lang="en-US" altLang="zh-CN" dirty="0" err="1"/>
              <a:t>get_speed</a:t>
            </a:r>
            <a:r>
              <a:rPr lang="en-US" altLang="zh-CN" dirty="0"/>
              <a:t>()</a:t>
            </a:r>
            <a:r>
              <a:rPr lang="zh-CN" altLang="en-US" dirty="0"/>
              <a:t>：获得小车的当前速度</a:t>
            </a:r>
            <a:endParaRPr lang="en-US" altLang="zh-CN" dirty="0"/>
          </a:p>
          <a:p>
            <a:endParaRPr lang="zh-CN" altLang="en-US" dirty="0"/>
          </a:p>
        </p:txBody>
      </p:sp>
      <p:sp>
        <p:nvSpPr>
          <p:cNvPr id="4" name="日期占位符 3">
            <a:extLst>
              <a:ext uri="{FF2B5EF4-FFF2-40B4-BE49-F238E27FC236}">
                <a16:creationId xmlns:a16="http://schemas.microsoft.com/office/drawing/2014/main" id="{08F605CA-CDAE-4317-8BDA-5DD0263BADCC}"/>
              </a:ext>
            </a:extLst>
          </p:cNvPr>
          <p:cNvSpPr>
            <a:spLocks noGrp="1"/>
          </p:cNvSpPr>
          <p:nvPr>
            <p:ph type="dt" sz="half" idx="10"/>
          </p:nvPr>
        </p:nvSpPr>
        <p:spPr/>
        <p:txBody>
          <a:bodyPr/>
          <a:lstStyle/>
          <a:p>
            <a:pPr rtl="0"/>
            <a:fld id="{F24FFC25-0C05-49C8-B150-3CF6B89B5C55}" type="datetime1">
              <a:rPr lang="zh-CN" altLang="en-US" smtClean="0"/>
              <a:t>2020/10/30</a:t>
            </a:fld>
            <a:endParaRPr lang="en-US" dirty="0"/>
          </a:p>
        </p:txBody>
      </p:sp>
    </p:spTree>
    <p:extLst>
      <p:ext uri="{BB962C8B-B14F-4D97-AF65-F5344CB8AC3E}">
        <p14:creationId xmlns:p14="http://schemas.microsoft.com/office/powerpoint/2010/main" val="3487041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FC861-E4A0-4D08-8AE2-C4E1A5292FD7}"/>
              </a:ext>
            </a:extLst>
          </p:cNvPr>
          <p:cNvSpPr>
            <a:spLocks noGrp="1"/>
          </p:cNvSpPr>
          <p:nvPr>
            <p:ph type="title"/>
          </p:nvPr>
        </p:nvSpPr>
        <p:spPr/>
        <p:txBody>
          <a:bodyPr>
            <a:normAutofit/>
          </a:bodyPr>
          <a:lstStyle/>
          <a:p>
            <a:r>
              <a:rPr lang="en-US" altLang="zh-CN" sz="4000" dirty="0"/>
              <a:t>Progress</a:t>
            </a:r>
            <a:endParaRPr lang="zh-CN" altLang="en-US" sz="4000" dirty="0"/>
          </a:p>
        </p:txBody>
      </p:sp>
      <p:pic>
        <p:nvPicPr>
          <p:cNvPr id="6" name="内容占位符 5">
            <a:extLst>
              <a:ext uri="{FF2B5EF4-FFF2-40B4-BE49-F238E27FC236}">
                <a16:creationId xmlns:a16="http://schemas.microsoft.com/office/drawing/2014/main" id="{06BB704D-8ABB-4922-8197-97674DBFD7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0641" y="2341563"/>
            <a:ext cx="7710718" cy="3633787"/>
          </a:xfrm>
        </p:spPr>
      </p:pic>
      <p:sp>
        <p:nvSpPr>
          <p:cNvPr id="4" name="日期占位符 3">
            <a:extLst>
              <a:ext uri="{FF2B5EF4-FFF2-40B4-BE49-F238E27FC236}">
                <a16:creationId xmlns:a16="http://schemas.microsoft.com/office/drawing/2014/main" id="{5A2C5F94-0C4D-4134-8C7E-3F7AF34C7287}"/>
              </a:ext>
            </a:extLst>
          </p:cNvPr>
          <p:cNvSpPr>
            <a:spLocks noGrp="1"/>
          </p:cNvSpPr>
          <p:nvPr>
            <p:ph type="dt" sz="half" idx="10"/>
          </p:nvPr>
        </p:nvSpPr>
        <p:spPr/>
        <p:txBody>
          <a:bodyPr/>
          <a:lstStyle/>
          <a:p>
            <a:pPr rtl="0"/>
            <a:fld id="{F24FFC25-0C05-49C8-B150-3CF6B89B5C55}" type="datetime1">
              <a:rPr lang="zh-CN" altLang="en-US" smtClean="0"/>
              <a:t>2020/10/30</a:t>
            </a:fld>
            <a:endParaRPr lang="en-US" dirty="0"/>
          </a:p>
        </p:txBody>
      </p:sp>
    </p:spTree>
    <p:extLst>
      <p:ext uri="{BB962C8B-B14F-4D97-AF65-F5344CB8AC3E}">
        <p14:creationId xmlns:p14="http://schemas.microsoft.com/office/powerpoint/2010/main" val="3316071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FC861-E4A0-4D08-8AE2-C4E1A5292FD7}"/>
              </a:ext>
            </a:extLst>
          </p:cNvPr>
          <p:cNvSpPr>
            <a:spLocks noGrp="1"/>
          </p:cNvSpPr>
          <p:nvPr>
            <p:ph type="title"/>
          </p:nvPr>
        </p:nvSpPr>
        <p:spPr/>
        <p:txBody>
          <a:bodyPr>
            <a:normAutofit/>
          </a:bodyPr>
          <a:lstStyle/>
          <a:p>
            <a:r>
              <a:rPr lang="en-US" altLang="zh-CN" sz="4000" dirty="0"/>
              <a:t>Progress</a:t>
            </a:r>
            <a:endParaRPr lang="zh-CN" altLang="en-US" sz="4000" dirty="0"/>
          </a:p>
        </p:txBody>
      </p:sp>
      <p:sp>
        <p:nvSpPr>
          <p:cNvPr id="4" name="日期占位符 3">
            <a:extLst>
              <a:ext uri="{FF2B5EF4-FFF2-40B4-BE49-F238E27FC236}">
                <a16:creationId xmlns:a16="http://schemas.microsoft.com/office/drawing/2014/main" id="{5A2C5F94-0C4D-4134-8C7E-3F7AF34C7287}"/>
              </a:ext>
            </a:extLst>
          </p:cNvPr>
          <p:cNvSpPr>
            <a:spLocks noGrp="1"/>
          </p:cNvSpPr>
          <p:nvPr>
            <p:ph type="dt" sz="half" idx="10"/>
          </p:nvPr>
        </p:nvSpPr>
        <p:spPr/>
        <p:txBody>
          <a:bodyPr/>
          <a:lstStyle/>
          <a:p>
            <a:pPr rtl="0"/>
            <a:fld id="{F24FFC25-0C05-49C8-B150-3CF6B89B5C55}" type="datetime1">
              <a:rPr lang="zh-CN" altLang="en-US" smtClean="0"/>
              <a:t>2020/10/30</a:t>
            </a:fld>
            <a:endParaRPr lang="en-US" dirty="0"/>
          </a:p>
        </p:txBody>
      </p:sp>
      <p:pic>
        <p:nvPicPr>
          <p:cNvPr id="7" name="IMG_6426" descr="IMG_6426">
            <a:hlinkClick r:id="" action="ppaction://media"/>
            <a:extLst>
              <a:ext uri="{FF2B5EF4-FFF2-40B4-BE49-F238E27FC236}">
                <a16:creationId xmlns:a16="http://schemas.microsoft.com/office/drawing/2014/main" id="{8275DBC6-4096-EA48-B3B1-80B540D62BA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20513" y="2013552"/>
            <a:ext cx="7621930" cy="4287686"/>
          </a:xfrm>
        </p:spPr>
      </p:pic>
    </p:spTree>
    <p:extLst>
      <p:ext uri="{BB962C8B-B14F-4D97-AF65-F5344CB8AC3E}">
        <p14:creationId xmlns:p14="http://schemas.microsoft.com/office/powerpoint/2010/main" val="70026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6942E-1075-4889-8F0A-AA18F8CBFD6D}"/>
              </a:ext>
            </a:extLst>
          </p:cNvPr>
          <p:cNvSpPr>
            <a:spLocks noGrp="1"/>
          </p:cNvSpPr>
          <p:nvPr>
            <p:ph type="title"/>
          </p:nvPr>
        </p:nvSpPr>
        <p:spPr/>
        <p:txBody>
          <a:bodyPr>
            <a:normAutofit/>
          </a:bodyPr>
          <a:lstStyle/>
          <a:p>
            <a:r>
              <a:rPr lang="en-US" altLang="zh-CN" sz="4000" dirty="0"/>
              <a:t>PROGRESS</a:t>
            </a:r>
            <a:endParaRPr lang="zh-CN" altLang="en-US" sz="4000" dirty="0"/>
          </a:p>
        </p:txBody>
      </p:sp>
      <p:sp>
        <p:nvSpPr>
          <p:cNvPr id="3" name="内容占位符 2">
            <a:extLst>
              <a:ext uri="{FF2B5EF4-FFF2-40B4-BE49-F238E27FC236}">
                <a16:creationId xmlns:a16="http://schemas.microsoft.com/office/drawing/2014/main" id="{FF833647-7892-4948-A470-0B56DFF94992}"/>
              </a:ext>
            </a:extLst>
          </p:cNvPr>
          <p:cNvSpPr>
            <a:spLocks noGrp="1"/>
          </p:cNvSpPr>
          <p:nvPr>
            <p:ph idx="1"/>
          </p:nvPr>
        </p:nvSpPr>
        <p:spPr/>
        <p:txBody>
          <a:bodyPr>
            <a:normAutofit/>
          </a:bodyPr>
          <a:lstStyle/>
          <a:p>
            <a:r>
              <a:rPr lang="zh-CN" altLang="en-US" sz="2800" dirty="0"/>
              <a:t>在迷宫中自动导航，需要使用搜索技术</a:t>
            </a:r>
            <a:endParaRPr lang="en-US" altLang="zh-CN" sz="2800" dirty="0"/>
          </a:p>
          <a:p>
            <a:r>
              <a:rPr lang="zh-CN" altLang="en-US" sz="2800" dirty="0"/>
              <a:t>使用</a:t>
            </a:r>
            <a:r>
              <a:rPr lang="en-US" altLang="zh-CN" sz="2800" dirty="0"/>
              <a:t>DFS</a:t>
            </a:r>
            <a:r>
              <a:rPr lang="zh-CN" altLang="en-US" sz="2800" dirty="0"/>
              <a:t>技术在迷宫中搜索一条从起点到终点的路径</a:t>
            </a:r>
            <a:endParaRPr lang="en-US" altLang="zh-CN" sz="2800" dirty="0"/>
          </a:p>
          <a:p>
            <a:r>
              <a:rPr lang="zh-CN" altLang="en-US" sz="2800" dirty="0"/>
              <a:t>躲避迷宫中的障碍物</a:t>
            </a:r>
            <a:endParaRPr lang="en-US" altLang="zh-CN" sz="2800" dirty="0"/>
          </a:p>
          <a:p>
            <a:endParaRPr lang="en-US" altLang="zh-CN" sz="2800" dirty="0"/>
          </a:p>
          <a:p>
            <a:endParaRPr lang="en-US" altLang="zh-CN" sz="2800" dirty="0"/>
          </a:p>
          <a:p>
            <a:endParaRPr lang="zh-CN" altLang="en-US" sz="2800" dirty="0"/>
          </a:p>
        </p:txBody>
      </p:sp>
      <p:sp>
        <p:nvSpPr>
          <p:cNvPr id="4" name="日期占位符 3">
            <a:extLst>
              <a:ext uri="{FF2B5EF4-FFF2-40B4-BE49-F238E27FC236}">
                <a16:creationId xmlns:a16="http://schemas.microsoft.com/office/drawing/2014/main" id="{71B5E09C-A36D-4957-A09A-8B6ED8253FAC}"/>
              </a:ext>
            </a:extLst>
          </p:cNvPr>
          <p:cNvSpPr>
            <a:spLocks noGrp="1"/>
          </p:cNvSpPr>
          <p:nvPr>
            <p:ph type="dt" sz="half" idx="10"/>
          </p:nvPr>
        </p:nvSpPr>
        <p:spPr/>
        <p:txBody>
          <a:bodyPr/>
          <a:lstStyle/>
          <a:p>
            <a:pPr rtl="0"/>
            <a:fld id="{F24FFC25-0C05-49C8-B150-3CF6B89B5C55}" type="datetime1">
              <a:rPr lang="zh-CN" altLang="en-US" smtClean="0"/>
              <a:t>2020/10/30</a:t>
            </a:fld>
            <a:endParaRPr lang="en-US" dirty="0"/>
          </a:p>
        </p:txBody>
      </p:sp>
    </p:spTree>
    <p:extLst>
      <p:ext uri="{BB962C8B-B14F-4D97-AF65-F5344CB8AC3E}">
        <p14:creationId xmlns:p14="http://schemas.microsoft.com/office/powerpoint/2010/main" val="213003125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{CE917630-7BA8-4437-8B4B-AD2C9D08D4B8}tf33552983_win32</Template>
  <TotalTime>0</TotalTime>
  <Words>482</Words>
  <Application>Microsoft Office PowerPoint</Application>
  <PresentationFormat>宽屏</PresentationFormat>
  <Paragraphs>56</Paragraphs>
  <Slides>14</Slides>
  <Notes>0</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Microsoft YaHei UI</vt:lpstr>
      <vt:lpstr>Calibri</vt:lpstr>
      <vt:lpstr>Franklin Gothic Book</vt:lpstr>
      <vt:lpstr>Wingdings 2</vt:lpstr>
      <vt:lpstr>DividendVTI</vt:lpstr>
      <vt:lpstr>1030 Autodriving    进展报告</vt:lpstr>
      <vt:lpstr>目录</vt:lpstr>
      <vt:lpstr>motivation</vt:lpstr>
      <vt:lpstr>Progress</vt:lpstr>
      <vt:lpstr>PROgress</vt:lpstr>
      <vt:lpstr>PROGRESS</vt:lpstr>
      <vt:lpstr>Progress</vt:lpstr>
      <vt:lpstr>Progress</vt:lpstr>
      <vt:lpstr>PROGRESS</vt:lpstr>
      <vt:lpstr>PROGRESS</vt:lpstr>
      <vt:lpstr>Progress</vt:lpstr>
      <vt:lpstr>Progress</vt:lpstr>
      <vt:lpstr>Challenge</vt:lpstr>
      <vt:lpstr>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1030Auto driving    进展报告</dc:title>
  <dc:creator>廷琛 付</dc:creator>
  <cp:lastModifiedBy>廷琛 付</cp:lastModifiedBy>
  <cp:revision>35</cp:revision>
  <dcterms:created xsi:type="dcterms:W3CDTF">2020-10-26T10:43:01Z</dcterms:created>
  <dcterms:modified xsi:type="dcterms:W3CDTF">2020-10-30T12:58:47Z</dcterms:modified>
</cp:coreProperties>
</file>